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67" r:id="rId3"/>
    <p:sldId id="273" r:id="rId4"/>
    <p:sldId id="270" r:id="rId5"/>
  </p:sldIdLst>
  <p:sldSz cx="9906000" cy="6858000" type="A4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C0FF"/>
    <a:srgbClr val="9BE5FF"/>
    <a:srgbClr val="CDF2FF"/>
    <a:srgbClr val="F9E4E9"/>
    <a:srgbClr val="FB818E"/>
    <a:srgbClr val="FD939E"/>
    <a:srgbClr val="FEA3AD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1596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57EB5-4F0A-48F8-AE73-754076D412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C8198-B0D1-4F45-86AF-F106C2A3591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C7388-6B62-4340-9B71-3C8F9B240C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653A6-B0F7-4AAF-A7F2-4C000138FF5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06" b="17460"/>
          <a:stretch>
            <a:fillRect/>
          </a:stretch>
        </p:blipFill>
        <p:spPr>
          <a:xfrm>
            <a:off x="0" y="-260985"/>
            <a:ext cx="10302875" cy="730123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42265" y="967740"/>
          <a:ext cx="4685665" cy="536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9110"/>
                <a:gridCol w="771525"/>
                <a:gridCol w="320675"/>
                <a:gridCol w="488950"/>
                <a:gridCol w="895350"/>
                <a:gridCol w="840740"/>
                <a:gridCol w="869315"/>
              </a:tblGrid>
              <a:tr h="497205">
                <a:tc gridSpan="7">
                  <a:txBody>
                    <a:bodyPr/>
                    <a:lstStyle/>
                    <a:p>
                      <a:pPr algn="ctr"/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“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会聚良缘</a:t>
                      </a:r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 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泉城有约</a:t>
                      </a:r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”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单身职工信息展示卡</a:t>
                      </a:r>
                      <a:endParaRPr lang="zh-CN" altLang="en-US" sz="1800" b="1" smtClean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编号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altLang="zh-CN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出生</a:t>
                      </a:r>
                      <a:endParaRPr lang="en-US" altLang="zh-CN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年月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身高</a:t>
                      </a:r>
                      <a:r>
                        <a:rPr lang="en-US" altLang="zh-CN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/</a:t>
                      </a:r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体重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  <a:tr h="37401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学历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民族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婚姻状况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4165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smtClean="0">
                          <a:latin typeface="黑体" panose="02010609060101010101" charset="-122"/>
                          <a:ea typeface="黑体" panose="02010609060101010101" charset="-122"/>
                          <a:sym typeface="+mn-ea"/>
                        </a:rPr>
                        <a:t>籍贯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  <a:sym typeface="+mn-ea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/>
                      <a:r>
                        <a:rPr lang="zh-CN" altLang="en-US" sz="1400" b="1" kern="1200">
                          <a:solidFill>
                            <a:schemeClr val="tx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+mn-cs"/>
                        </a:rPr>
                        <a:t>山东省济南市</a:t>
                      </a:r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863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100" b="0" kern="120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工作单位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p>
                      <a:pPr algn="l">
                        <a:buNone/>
                      </a:pPr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62355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个人其他</a:t>
                      </a:r>
                      <a:endParaRPr lang="en-US" altLang="zh-CN" sz="1400" b="0" smtClean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情况</a:t>
                      </a:r>
                      <a:endParaRPr lang="zh-CN" altLang="en-US" sz="1400" b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endParaRPr lang="zh-CN" altLang="en-US" sz="14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083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择偶要求</a:t>
                      </a:r>
                      <a:endParaRPr lang="zh-CN" altLang="en-US" sz="1400" b="0" smtClean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endParaRPr lang="zh-CN" altLang="en-US" sz="14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67055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1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联系方式</a:t>
                      </a:r>
                      <a:endParaRPr lang="zh-CN" altLang="en-US" sz="1400" b="1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gridSpan="5">
                  <a:txBody>
                    <a:bodyPr/>
                    <a:lstStyle/>
                    <a:p>
                      <a:r>
                        <a:rPr lang="zh-CN" altLang="en-US" sz="1200" b="1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如有意向，请到一楼婚恋交友窗口具体咨询。</a:t>
                      </a:r>
                      <a:endParaRPr lang="zh-CN" altLang="en-US" sz="1200" b="1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6649720" y="2416175"/>
            <a:ext cx="13258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生活照一张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尺寸</a:t>
            </a:r>
            <a:r>
              <a:rPr lang="en-US" altLang="zh-CN"/>
              <a:t>14x10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06" b="17460"/>
          <a:stretch>
            <a:fillRect/>
          </a:stretch>
        </p:blipFill>
        <p:spPr>
          <a:xfrm>
            <a:off x="0" y="-260985"/>
            <a:ext cx="10302875" cy="730123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42265" y="967740"/>
          <a:ext cx="4685665" cy="536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9110"/>
                <a:gridCol w="771525"/>
                <a:gridCol w="320675"/>
                <a:gridCol w="488950"/>
                <a:gridCol w="895350"/>
                <a:gridCol w="840740"/>
                <a:gridCol w="869315"/>
              </a:tblGrid>
              <a:tr h="497205">
                <a:tc gridSpan="7">
                  <a:txBody>
                    <a:bodyPr/>
                    <a:lstStyle/>
                    <a:p>
                      <a:pPr algn="ctr"/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“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会聚良缘</a:t>
                      </a:r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 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泉城有约</a:t>
                      </a:r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”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单身职工信息展示卡</a:t>
                      </a:r>
                      <a:endParaRPr lang="zh-CN" altLang="en-US" sz="1800" b="1" smtClean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编号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altLang="zh-CN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出生</a:t>
                      </a:r>
                      <a:endParaRPr lang="en-US" altLang="zh-CN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年月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身高</a:t>
                      </a:r>
                      <a:r>
                        <a:rPr lang="en-US" altLang="zh-CN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/</a:t>
                      </a:r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体重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  <a:tr h="37401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学历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民族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婚姻状况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4165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smtClean="0">
                          <a:latin typeface="黑体" panose="02010609060101010101" charset="-122"/>
                          <a:ea typeface="黑体" panose="02010609060101010101" charset="-122"/>
                          <a:sym typeface="+mn-ea"/>
                        </a:rPr>
                        <a:t>籍贯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  <a:sym typeface="+mn-ea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/>
                      <a:r>
                        <a:rPr lang="zh-CN" altLang="en-US" sz="1400" b="1" kern="1200">
                          <a:solidFill>
                            <a:schemeClr val="tx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+mn-cs"/>
                        </a:rPr>
                        <a:t>山东省济南市</a:t>
                      </a:r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863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100" b="0" kern="120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工作单位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p>
                      <a:pPr algn="l">
                        <a:buNone/>
                      </a:pPr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62355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个人其他</a:t>
                      </a:r>
                      <a:endParaRPr lang="en-US" altLang="zh-CN" sz="1400" b="0" smtClean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情况</a:t>
                      </a:r>
                      <a:endParaRPr lang="zh-CN" altLang="en-US" sz="1400" b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endParaRPr lang="zh-CN" altLang="en-US" sz="14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083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择偶要求</a:t>
                      </a:r>
                      <a:endParaRPr lang="zh-CN" altLang="en-US" sz="1400" b="0" smtClean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endParaRPr lang="zh-CN" altLang="en-US" sz="14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67055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1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联系方式</a:t>
                      </a:r>
                      <a:endParaRPr lang="zh-CN" altLang="en-US" sz="1400" b="1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gridSpan="5">
                  <a:txBody>
                    <a:bodyPr/>
                    <a:lstStyle/>
                    <a:p>
                      <a:r>
                        <a:rPr lang="zh-CN" altLang="en-US" sz="1200" b="1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如有意向，请到一楼婚恋交友窗口具体咨询。</a:t>
                      </a:r>
                      <a:endParaRPr lang="zh-CN" altLang="en-US" sz="1200" b="1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6649720" y="2416175"/>
            <a:ext cx="13258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生活照一张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尺寸</a:t>
            </a:r>
            <a:r>
              <a:rPr lang="en-US" altLang="zh-CN"/>
              <a:t>14x10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06" b="17460"/>
          <a:stretch>
            <a:fillRect/>
          </a:stretch>
        </p:blipFill>
        <p:spPr>
          <a:xfrm>
            <a:off x="0" y="-260985"/>
            <a:ext cx="10302875" cy="730123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42265" y="967740"/>
          <a:ext cx="4685665" cy="536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9110"/>
                <a:gridCol w="771525"/>
                <a:gridCol w="320675"/>
                <a:gridCol w="488950"/>
                <a:gridCol w="895350"/>
                <a:gridCol w="840740"/>
                <a:gridCol w="869315"/>
              </a:tblGrid>
              <a:tr h="497205">
                <a:tc gridSpan="7">
                  <a:txBody>
                    <a:bodyPr/>
                    <a:lstStyle/>
                    <a:p>
                      <a:pPr algn="ctr"/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“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会聚良缘</a:t>
                      </a:r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 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泉城有约</a:t>
                      </a:r>
                      <a:r>
                        <a:rPr lang="en-US" altLang="zh-CN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”</a:t>
                      </a:r>
                      <a:r>
                        <a:rPr lang="zh-CN" altLang="en-US" sz="1800" b="1" smtClean="0">
                          <a:latin typeface="仿宋" panose="02010609060101010101" charset="-122"/>
                          <a:ea typeface="仿宋" panose="02010609060101010101" charset="-122"/>
                          <a:sym typeface="+mn-ea"/>
                        </a:rPr>
                        <a:t>单身职工信息展示卡</a:t>
                      </a:r>
                      <a:endParaRPr lang="zh-CN" altLang="en-US" sz="1800" b="1" smtClean="0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编号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altLang="zh-CN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出生</a:t>
                      </a:r>
                      <a:endParaRPr lang="en-US" altLang="zh-CN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年月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身高</a:t>
                      </a:r>
                      <a:r>
                        <a:rPr lang="en-US" altLang="zh-CN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/</a:t>
                      </a:r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体重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  <a:tr h="37401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学历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民族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kern="120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婚姻状况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4165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smtClean="0">
                          <a:latin typeface="黑体" panose="02010609060101010101" charset="-122"/>
                          <a:ea typeface="黑体" panose="02010609060101010101" charset="-122"/>
                          <a:sym typeface="+mn-ea"/>
                        </a:rPr>
                        <a:t>籍贯</a:t>
                      </a:r>
                      <a:endParaRPr lang="zh-CN" altLang="en-US" sz="1100" b="0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  <a:sym typeface="+mn-ea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/>
                      <a:r>
                        <a:rPr lang="zh-CN" altLang="en-US" sz="1400" b="1" kern="1200">
                          <a:solidFill>
                            <a:schemeClr val="tx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+mn-cs"/>
                        </a:rPr>
                        <a:t>山东省济南市</a:t>
                      </a:r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863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100" b="0" kern="120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工作单位</a:t>
                      </a:r>
                      <a:endParaRPr lang="zh-CN" altLang="en-US" sz="1100" b="0" kern="120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p>
                      <a:pPr algn="l">
                        <a:buNone/>
                      </a:pPr>
                      <a:endParaRPr lang="zh-CN" altLang="en-US" sz="1400" b="1" kern="1200">
                        <a:solidFill>
                          <a:schemeClr val="tx1"/>
                        </a:solidFill>
                        <a:latin typeface="仿宋" panose="02010609060101010101" charset="-122"/>
                        <a:ea typeface="仿宋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62355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个人其他</a:t>
                      </a:r>
                      <a:endParaRPr lang="en-US" altLang="zh-CN" sz="1400" b="0" smtClean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情况</a:t>
                      </a:r>
                      <a:endParaRPr lang="zh-CN" altLang="en-US" sz="1400" b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endParaRPr lang="zh-CN" altLang="en-US" sz="14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083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0" smtClean="0">
                          <a:latin typeface="黑体" panose="02010609060101010101" charset="-122"/>
                          <a:ea typeface="黑体" panose="02010609060101010101" charset="-122"/>
                        </a:rPr>
                        <a:t>择偶要求</a:t>
                      </a:r>
                      <a:endParaRPr lang="zh-CN" altLang="en-US" sz="1400" b="0" smtClean="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endParaRPr lang="zh-CN" altLang="en-US" sz="1400" b="1"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82768" marR="82768" marT="41384" marB="41384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67055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400" b="1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联系方式</a:t>
                      </a:r>
                      <a:endParaRPr lang="zh-CN" altLang="en-US" sz="1400" b="1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gridSpan="5">
                  <a:txBody>
                    <a:bodyPr/>
                    <a:lstStyle/>
                    <a:p>
                      <a:r>
                        <a:rPr lang="zh-CN" altLang="en-US" sz="1200" b="1" kern="1200" smtClean="0">
                          <a:solidFill>
                            <a:schemeClr val="tx1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+mn-cs"/>
                        </a:rPr>
                        <a:t>如有意向，请到一楼婚恋交友窗口具体咨询。</a:t>
                      </a:r>
                      <a:endParaRPr lang="zh-CN" altLang="en-US" sz="1200" b="1" kern="1200" smtClean="0">
                        <a:solidFill>
                          <a:schemeClr val="tx1"/>
                        </a:solidFill>
                        <a:latin typeface="黑体" panose="02010609060101010101" charset="-122"/>
                        <a:ea typeface="黑体" panose="02010609060101010101" charset="-122"/>
                        <a:cs typeface="+mn-cs"/>
                      </a:endParaRPr>
                    </a:p>
                  </a:txBody>
                  <a:tcPr marL="82768" marR="82768" marT="41384" marB="41384" anchor="ctr"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  <a:tc hMerge="1">
                  <a:tcPr>
                    <a:lnT w="12700" cmpd="sng">
                      <a:solidFill>
                        <a:schemeClr val="tx1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6649720" y="2416175"/>
            <a:ext cx="13258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生活照一张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尺寸</a:t>
            </a:r>
            <a:r>
              <a:rPr lang="en-US" altLang="zh-CN"/>
              <a:t>14x10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78afefb2-b2b0-44e3-b172-7bcfc4fb76e5}"/>
</p:tagLst>
</file>

<file path=ppt/tags/tag2.xml><?xml version="1.0" encoding="utf-8"?>
<p:tagLst xmlns:p="http://schemas.openxmlformats.org/presentationml/2006/main">
  <p:tag name="KSO_WM_UNIT_TABLE_BEAUTIFY" val="smartTable{4ce8cd9a-ef5d-4223-9138-3a3fbc4e9f58}"/>
</p:tagLst>
</file>

<file path=ppt/tags/tag3.xml><?xml version="1.0" encoding="utf-8"?>
<p:tagLst xmlns:p="http://schemas.openxmlformats.org/presentationml/2006/main">
  <p:tag name="KSO_WM_UNIT_TABLE_BEAUTIFY" val="smartTable{7d086b29-345f-44f2-89be-0819c4dd5ff8}"/>
</p:tagLst>
</file>

<file path=ppt/tags/tag4.xml><?xml version="1.0" encoding="utf-8"?>
<p:tagLst xmlns:p="http://schemas.openxmlformats.org/presentationml/2006/main">
  <p:tag name="KSO_WPP_MARK_KEY" val="8232a35f-6d86-4ba5-9164-065f02c7eec1"/>
  <p:tag name="COMMONDATA" val="eyJoZGlkIjoiN2QzYjgzMzE0ODQyM2E1MTM4YWEwOWQ4ZDZkNTQ5ODQ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1023</Words>
  <Application>WPS 演示</Application>
  <PresentationFormat>A4 纸张(210x297 毫米)</PresentationFormat>
  <Paragraphs>213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Arial</vt:lpstr>
      <vt:lpstr>宋体</vt:lpstr>
      <vt:lpstr>Wingdings</vt:lpstr>
      <vt:lpstr>仿宋</vt:lpstr>
      <vt:lpstr>黑体</vt:lpstr>
      <vt:lpstr>等线</vt:lpstr>
      <vt:lpstr>微软雅黑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张伟</cp:lastModifiedBy>
  <cp:revision>59</cp:revision>
  <cp:lastPrinted>2022-07-25T13:57:00Z</cp:lastPrinted>
  <dcterms:created xsi:type="dcterms:W3CDTF">2022-07-25T13:57:00Z</dcterms:created>
  <dcterms:modified xsi:type="dcterms:W3CDTF">2023-07-18T08:49:40Z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D26E6AB1B87F45CD857111881D484C36_12</vt:lpwstr>
  </property>
</Properties>
</file>